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681" r:id="rId5"/>
    <p:sldId id="748" r:id="rId6"/>
    <p:sldId id="744" r:id="rId7"/>
    <p:sldId id="752" r:id="rId8"/>
    <p:sldId id="753" r:id="rId9"/>
    <p:sldId id="738" r:id="rId10"/>
    <p:sldId id="731" r:id="rId11"/>
    <p:sldId id="758" r:id="rId12"/>
    <p:sldId id="700" r:id="rId13"/>
    <p:sldId id="834" r:id="rId14"/>
    <p:sldId id="835" r:id="rId15"/>
    <p:sldId id="869" r:id="rId16"/>
    <p:sldId id="836" r:id="rId17"/>
    <p:sldId id="837" r:id="rId18"/>
    <p:sldId id="833" r:id="rId19"/>
    <p:sldId id="861" r:id="rId20"/>
    <p:sldId id="757" r:id="rId21"/>
    <p:sldId id="806" r:id="rId22"/>
    <p:sldId id="844" r:id="rId23"/>
    <p:sldId id="762" r:id="rId24"/>
    <p:sldId id="813" r:id="rId25"/>
    <p:sldId id="761" r:id="rId26"/>
    <p:sldId id="759" r:id="rId2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748"/>
            <p14:sldId id="744"/>
            <p14:sldId id="752"/>
            <p14:sldId id="753"/>
            <p14:sldId id="738"/>
            <p14:sldId id="731"/>
            <p14:sldId id="758"/>
            <p14:sldId id="700"/>
            <p14:sldId id="834"/>
            <p14:sldId id="835"/>
            <p14:sldId id="869"/>
            <p14:sldId id="836"/>
            <p14:sldId id="837"/>
            <p14:sldId id="833"/>
            <p14:sldId id="861"/>
            <p14:sldId id="757"/>
            <p14:sldId id="806"/>
            <p14:sldId id="844"/>
            <p14:sldId id="762"/>
            <p14:sldId id="813"/>
            <p14:sldId id="761"/>
            <p14:sldId id="7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76385-55A6-7215-7852-983BE4FE48E4}" v="1" dt="2022-10-17T08:12:25.138"/>
    <p1510:client id="{5DFA7408-34C4-DD0B-94F7-EA73BE2ADF0C}" v="2" dt="2022-10-20T14:25:59.475"/>
    <p1510:client id="{8526435C-D036-8350-4F19-AC7709795D40}" v="5" dt="2022-10-14T10:06:35.703"/>
    <p1510:client id="{D29A76ED-D8D9-1348-FDDC-EE22ED3541C1}" v="4" dt="2022-10-14T09:36:2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9" autoAdjust="0"/>
    <p:restoredTop sz="87441" autoAdjust="0"/>
  </p:normalViewPr>
  <p:slideViewPr>
    <p:cSldViewPr snapToGrid="0">
      <p:cViewPr varScale="1">
        <p:scale>
          <a:sx n="76" d="100"/>
          <a:sy n="7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24/10/2022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51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le graal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7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aGuilDEv/ml-cl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 err="1">
                <a:solidFill>
                  <a:srgbClr val="0070C0"/>
                </a:solidFill>
                <a:latin typeface="Century Gothic"/>
              </a:rPr>
              <a:t>Ecotag</a:t>
            </a:r>
            <a:r>
              <a:rPr lang="en-US" sz="6000" b="1" spc="-150" dirty="0">
                <a:latin typeface="Century Gothic"/>
              </a:rPr>
              <a:t> is an awesome  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labelling</a:t>
            </a:r>
            <a:r>
              <a:rPr lang="en-US" sz="6000" b="1" spc="-150" dirty="0">
                <a:latin typeface="Century Gothic"/>
              </a:rPr>
              <a:t> tool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667186" y="3661988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670854" y="5536935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6CD8D3-C2E0-475F-8EAC-754BC734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63F7E724-90C3-41FB-BACF-0FC87537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4DDD44-1991-47F3-8C22-43E81FA33935}"/>
              </a:ext>
            </a:extLst>
          </p:cNvPr>
          <p:cNvSpPr txBox="1"/>
          <p:nvPr/>
        </p:nvSpPr>
        <p:spPr>
          <a:xfrm>
            <a:off x="6478903" y="5093402"/>
            <a:ext cx="19383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150" dirty="0">
                <a:latin typeface="Century Gothic"/>
              </a:rPr>
              <a:t>Lilian </a:t>
            </a:r>
            <a:r>
              <a:rPr lang="en-US" sz="2400" b="1" spc="-150" dirty="0" err="1">
                <a:latin typeface="Century Gothic"/>
              </a:rPr>
              <a:t>Delouvy</a:t>
            </a:r>
            <a:endParaRPr lang="en-US" sz="2400" b="1" spc="-150" dirty="0">
              <a:latin typeface="Century Gothic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4D95BC4-CF9B-4303-86EE-14092C6F8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43" y="5845120"/>
            <a:ext cx="370591" cy="276721"/>
          </a:xfrm>
          <a:prstGeom prst="rect">
            <a:avLst/>
          </a:prstGeom>
        </p:spPr>
      </p:pic>
      <p:sp>
        <p:nvSpPr>
          <p:cNvPr id="18" name="TextBox 35">
            <a:extLst>
              <a:ext uri="{FF2B5EF4-FFF2-40B4-BE49-F238E27FC236}">
                <a16:creationId xmlns:a16="http://schemas.microsoft.com/office/drawing/2014/main" id="{821335C2-C21D-4749-8720-39D1E0D16D5C}"/>
              </a:ext>
            </a:extLst>
          </p:cNvPr>
          <p:cNvSpPr txBox="1"/>
          <p:nvPr/>
        </p:nvSpPr>
        <p:spPr>
          <a:xfrm>
            <a:off x="5704034" y="5573200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ML Engineer </a:t>
            </a:r>
          </a:p>
          <a:p>
            <a:pPr lvl="0" algn="ctr">
              <a:defRPr/>
            </a:pPr>
            <a:r>
              <a:rPr lang="en-US" dirty="0"/>
              <a:t>@LDelouvy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A7DBCB-B035-4A87-844E-5E5DB62B3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34" y="3554772"/>
            <a:ext cx="1139813" cy="15204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79F5D52-46E2-43A3-A3B3-59D8BCEA888E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951927-1A70-43DB-A567-D83F8C38169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F333E4-72DB-4120-9C2C-EA4B7755FA3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62BE1-7841-406C-BB85-F3DB8161398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F333E4-72DB-4120-9C2C-EA4B7755FA3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62BE1-7841-406C-BB85-F3DB8161398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F28889-36A4-4C14-B751-F6C3677C8287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32111BD-56E3-480F-B447-DF71CB56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F9E0EA9-5341-4252-AD1F-3202B5C6F9D8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Connecteur droit avec flèche 26">
            <a:extLst>
              <a:ext uri="{FF2B5EF4-FFF2-40B4-BE49-F238E27FC236}">
                <a16:creationId xmlns:a16="http://schemas.microsoft.com/office/drawing/2014/main" id="{675B7B76-A27C-471A-896A-EE9DA59C0B37}"/>
              </a:ext>
            </a:extLst>
          </p:cNvPr>
          <p:cNvCxnSpPr>
            <a:cxnSpLocks/>
            <a:stCxn id="33" idx="0"/>
            <a:endCxn id="2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26">
            <a:extLst>
              <a:ext uri="{FF2B5EF4-FFF2-40B4-BE49-F238E27FC236}">
                <a16:creationId xmlns:a16="http://schemas.microsoft.com/office/drawing/2014/main" id="{49C5D7D8-79F9-4A8E-AFE4-2E7774B6CD16}"/>
              </a:ext>
            </a:extLst>
          </p:cNvPr>
          <p:cNvCxnSpPr>
            <a:cxnSpLocks/>
            <a:stCxn id="2" idx="1"/>
            <a:endCxn id="7" idx="0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0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5C7020-0BC2-4030-B4B2-59C34F195C0B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8415DD-11C3-424C-AC91-B9F68A2577E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7227E-09DC-492F-AC8B-02B361DBABD6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7049EC-E0C9-42E3-8140-C218ED5C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B116C99-A7C8-44DD-9012-37362455686F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6" name="Connecteur droit avec flèche 26">
            <a:extLst>
              <a:ext uri="{FF2B5EF4-FFF2-40B4-BE49-F238E27FC236}">
                <a16:creationId xmlns:a16="http://schemas.microsoft.com/office/drawing/2014/main" id="{ABE86047-45C8-4C1F-8AD8-55C8891A2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26">
            <a:extLst>
              <a:ext uri="{FF2B5EF4-FFF2-40B4-BE49-F238E27FC236}">
                <a16:creationId xmlns:a16="http://schemas.microsoft.com/office/drawing/2014/main" id="{DE977CE3-230E-4F41-BD01-DD7AD3DCCE8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9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97EF50-1000-45BA-8A44-BA7BC0AE26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85EBC-4396-4AED-B26E-02C699D911E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ABCE2-D3AC-4DA2-9786-380AD1DEACF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C820E6C-EA2C-4580-909C-2E75EC6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3141E4F-8FE2-4991-AD1D-38601B75C62A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Connecteur droit avec flèche 26">
            <a:extLst>
              <a:ext uri="{FF2B5EF4-FFF2-40B4-BE49-F238E27FC236}">
                <a16:creationId xmlns:a16="http://schemas.microsoft.com/office/drawing/2014/main" id="{FDEBF6C8-1557-440D-98DE-8C6EA259C88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6">
            <a:extLst>
              <a:ext uri="{FF2B5EF4-FFF2-40B4-BE49-F238E27FC236}">
                <a16:creationId xmlns:a16="http://schemas.microsoft.com/office/drawing/2014/main" id="{FA0F3032-F625-4B33-81B4-153FB44263A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1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1757063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4901036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3611265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853A3C-2787-4884-AE0C-7472A711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Connecteur droit avec flèche 26">
            <a:extLst>
              <a:ext uri="{FF2B5EF4-FFF2-40B4-BE49-F238E27FC236}">
                <a16:creationId xmlns:a16="http://schemas.microsoft.com/office/drawing/2014/main" id="{B9F68737-229C-46A9-807F-2940F0615FF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6">
            <a:extLst>
              <a:ext uri="{FF2B5EF4-FFF2-40B4-BE49-F238E27FC236}">
                <a16:creationId xmlns:a16="http://schemas.microsoft.com/office/drawing/2014/main" id="{F6346CB7-12A0-40C6-A42B-A26A18365B9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l-cli webapp">
            <a:extLst>
              <a:ext uri="{FF2B5EF4-FFF2-40B4-BE49-F238E27FC236}">
                <a16:creationId xmlns:a16="http://schemas.microsoft.com/office/drawing/2014/main" id="{33D45B53-813C-4B07-A83E-E81FEB1B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94" y="2120112"/>
            <a:ext cx="3789337" cy="32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6C353E5-654B-4668-AE05-EDC460CB2D51}"/>
              </a:ext>
            </a:extLst>
          </p:cNvPr>
          <p:cNvSpPr txBox="1"/>
          <p:nvPr/>
        </p:nvSpPr>
        <p:spPr>
          <a:xfrm>
            <a:off x="1039323" y="5276640"/>
            <a:ext cx="10199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hlinkClick r:id="rId3"/>
              </a:rPr>
              <a:t>https://github.com/AxaGuilDEv/ml-cli</a:t>
            </a:r>
            <a:endParaRPr lang="fr-FR" sz="3600" dirty="0"/>
          </a:p>
          <a:p>
            <a:pPr algn="ctr"/>
            <a:endParaRPr lang="fr-FR" sz="3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A71DC8-A6BF-411D-8CA8-8BEAF8B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949"/>
            <a:ext cx="12192000" cy="132556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46713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AFAEA-9E24-4D0B-BCB2-6C397E7D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482" y="2134058"/>
            <a:ext cx="5589036" cy="2163163"/>
          </a:xfrm>
        </p:spPr>
        <p:txBody>
          <a:bodyPr>
            <a:normAutofit fontScale="90000"/>
          </a:bodyPr>
          <a:lstStyle/>
          <a:p>
            <a:r>
              <a:rPr lang="en-US" sz="17900">
                <a:solidFill>
                  <a:schemeClr val="accent6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8C4FFE-F74E-494C-A904-F290C980A9DD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0ED06-7829-4657-A420-BA1174A8117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220BC-A751-4A64-8E22-E3999780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154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79102E-309F-482B-9252-149BDC96767A}"/>
              </a:ext>
            </a:extLst>
          </p:cNvPr>
          <p:cNvSpPr txBox="1"/>
          <p:nvPr/>
        </p:nvSpPr>
        <p:spPr>
          <a:xfrm>
            <a:off x="3143250" y="630820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"three people hugging"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76CE2-81DD-4281-91EB-7E611A69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5F982D-FC42-48BA-8122-2F963B5CCE9C}"/>
              </a:ext>
            </a:extLst>
          </p:cNvPr>
          <p:cNvSpPr txBox="1"/>
          <p:nvPr/>
        </p:nvSpPr>
        <p:spPr>
          <a:xfrm>
            <a:off x="3335755" y="600558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"thank and hug the public in a theater"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35DDE-6153-41B4-9B87-2940ACF9FF4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Why we built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 and why it is an awesome tool !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Demo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36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13 000</a:t>
            </a:r>
            <a:br>
              <a:rPr lang="en-US" sz="4800"/>
            </a:br>
            <a:r>
              <a:rPr lang="en-US" sz="480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 4 000</a:t>
            </a:r>
            <a:br>
              <a:rPr lang="en-US" sz="4800"/>
            </a:br>
            <a:r>
              <a:rPr lang="en-US" sz="480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5AC33-4DB7-4EC6-A0B3-37D1762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4" y="28439"/>
            <a:ext cx="6457032" cy="9562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drift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F3B32D-6AC0-4275-994D-EEF124DD7355}"/>
              </a:ext>
            </a:extLst>
          </p:cNvPr>
          <p:cNvSpPr txBox="1"/>
          <p:nvPr/>
        </p:nvSpPr>
        <p:spPr>
          <a:xfrm>
            <a:off x="3106455" y="6116217"/>
            <a:ext cx="733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 race car drift deep on a road in a bend"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4AA928-A2A7-4E9E-8379-7D86817C55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A747959-78A5-476F-A32E-77B6EEA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7BB3A-DBA3-4B55-A33C-E55BCCDB84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B4DF66C-64E7-4685-896A-7F7C653D6736}"/>
              </a:ext>
            </a:extLst>
          </p:cNvPr>
          <p:cNvSpPr txBox="1"/>
          <p:nvPr/>
        </p:nvSpPr>
        <p:spPr>
          <a:xfrm>
            <a:off x="4419600" y="58674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 god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graal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rophy"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8C027-08A7-4529-904E-4D0A10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334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C008B-132D-47C3-8AAA-E8C15DC4623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C0D41-504E-4EBF-8A06-B2DD0398ACB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F94501-1EAA-4C37-9720-3D3B0F10887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0057D-9B53-4FA6-9D90-79014A950ED5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0002-2251-4BCC-9D2B-87121228E511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64CF-274F-4B54-AA67-B289F00051D9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832E-884E-49F2-AE75-1AD0712A59D1}"/>
              </a:ext>
            </a:extLst>
          </p:cNvPr>
          <p:cNvSpPr/>
          <p:nvPr/>
        </p:nvSpPr>
        <p:spPr>
          <a:xfrm>
            <a:off x="4375884" y="3411272"/>
            <a:ext cx="1277663" cy="529246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C90C-B8B8-454A-9179-E856BC621564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770B6-DD41-4902-B480-1965CD8D1282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2DD4F-E9DE-491F-BF1B-30471327AAB3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5A17-B092-4613-BA17-1CA61C74EDDA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E824-F53A-4D4C-9A38-A8C67B1A6A07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112FB-32D3-43B0-8439-EF5555F8665C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D7D-BBBA-4F05-9A38-8678B4FB7A06}"/>
              </a:ext>
            </a:extLst>
          </p:cNvPr>
          <p:cNvSpPr txBox="1"/>
          <p:nvPr/>
        </p:nvSpPr>
        <p:spPr>
          <a:xfrm flipH="1">
            <a:off x="542923" y="6315075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DFE8-B36F-48F0-83DF-2951A81EAE0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1483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7F95F-DF49-4049-8E56-6BE364BD01F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917D9B-21CE-4372-B96E-35EF0DDDE4DB}"/>
              </a:ext>
            </a:extLst>
          </p:cNvPr>
          <p:cNvSpPr/>
          <p:nvPr/>
        </p:nvSpPr>
        <p:spPr>
          <a:xfrm>
            <a:off x="504825" y="-1476608"/>
            <a:ext cx="11182350" cy="10315808"/>
          </a:xfrm>
          <a:prstGeom prst="ellipse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E8E363D-2206-4FDB-AA2A-2D73D82FCC61}"/>
              </a:ext>
            </a:extLst>
          </p:cNvPr>
          <p:cNvSpPr/>
          <p:nvPr/>
        </p:nvSpPr>
        <p:spPr>
          <a:xfrm>
            <a:off x="4073701" y="647237"/>
            <a:ext cx="7284489" cy="6592225"/>
          </a:xfrm>
          <a:prstGeom prst="ellipse">
            <a:avLst/>
          </a:prstGeom>
          <a:solidFill>
            <a:schemeClr val="accent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119DFC2-30A9-4D5C-90CA-DAA6CD556EFC}"/>
              </a:ext>
            </a:extLst>
          </p:cNvPr>
          <p:cNvSpPr/>
          <p:nvPr/>
        </p:nvSpPr>
        <p:spPr>
          <a:xfrm>
            <a:off x="7175294" y="2511860"/>
            <a:ext cx="3672799" cy="34377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Deep Learning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68BD3-2291-42EF-995D-918B725BBC99}"/>
              </a:ext>
            </a:extLst>
          </p:cNvPr>
          <p:cNvSpPr txBox="1"/>
          <p:nvPr/>
        </p:nvSpPr>
        <p:spPr>
          <a:xfrm>
            <a:off x="5879545" y="164907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360B7-0FA3-41E1-B706-4FC6EC080FEB}"/>
              </a:ext>
            </a:extLst>
          </p:cNvPr>
          <p:cNvSpPr txBox="1"/>
          <p:nvPr/>
        </p:nvSpPr>
        <p:spPr>
          <a:xfrm>
            <a:off x="2206745" y="430787"/>
            <a:ext cx="41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Artificial Intelligence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865440-1278-4B51-9104-9EE3CDDFEF4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629FCC-9E67-4188-9CED-F4E2CD456768}"/>
              </a:ext>
            </a:extLst>
          </p:cNvPr>
          <p:cNvSpPr txBox="1"/>
          <p:nvPr/>
        </p:nvSpPr>
        <p:spPr>
          <a:xfrm>
            <a:off x="1314464" y="2301240"/>
            <a:ext cx="3455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Structured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95A632-4A8A-4744-AD9A-AB698C3D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39052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DAF57-1921-4CBC-9EB8-4E63DD349262}"/>
              </a:ext>
            </a:extLst>
          </p:cNvPr>
          <p:cNvSpPr txBox="1"/>
          <p:nvPr/>
        </p:nvSpPr>
        <p:spPr>
          <a:xfrm>
            <a:off x="6427919" y="5357756"/>
            <a:ext cx="35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"excel structured data"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CE742-AE74-4988-8318-4314B7FB431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C37DF-0E47-4021-9461-9FC881F6567C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0402-618B-40A4-9BA7-89B5A89EB95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0A81CA-E929-4E02-B61B-893BBFCFDEB1}"/>
              </a:ext>
            </a:extLst>
          </p:cNvPr>
          <p:cNvSpPr txBox="1"/>
          <p:nvPr/>
        </p:nvSpPr>
        <p:spPr>
          <a:xfrm>
            <a:off x="6400423" y="523309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Unstructured data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8396DC-FF83-4E54-BFC4-BE2C6BDF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4" y="3485353"/>
            <a:ext cx="2954215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C02C65-0BBA-412D-915F-153CF60FFEFB}"/>
              </a:ext>
            </a:extLst>
          </p:cNvPr>
          <p:cNvSpPr txBox="1"/>
          <p:nvPr/>
        </p:nvSpPr>
        <p:spPr>
          <a:xfrm>
            <a:off x="1207002" y="6434610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"big music speaker"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6A1B6-3520-488E-87E9-D69CB67692B3}"/>
              </a:ext>
            </a:extLst>
          </p:cNvPr>
          <p:cNvSpPr txBox="1"/>
          <p:nvPr/>
        </p:nvSpPr>
        <p:spPr>
          <a:xfrm>
            <a:off x="433346" y="2634599"/>
            <a:ext cx="295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 from an old book on a table"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7314CE-116D-48C9-9511-BEE4C492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16" y="1861457"/>
            <a:ext cx="3135086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8DE74E6-F18B-4332-A990-D76B26EE1BAC}"/>
              </a:ext>
            </a:extLst>
          </p:cNvPr>
          <p:cNvSpPr txBox="1"/>
          <p:nvPr/>
        </p:nvSpPr>
        <p:spPr>
          <a:xfrm>
            <a:off x="4720213" y="5059037"/>
            <a:ext cx="436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"camera outside on the beach"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9776D9-A80A-4FF0-85D9-DE0842D3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8" y="139846"/>
            <a:ext cx="2494753" cy="24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F68652C-28D8-4139-85D5-66E4B7FA4FD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5750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86522" y="879519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Classical programming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cxnSpLocks/>
          </p:cNvCxnSpPr>
          <p:nvPr/>
        </p:nvCxnSpPr>
        <p:spPr>
          <a:xfrm>
            <a:off x="3229444" y="144507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3214922" y="195851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797506" y="113581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1890241" y="1666122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7AFB8-54CF-4999-B46B-8D762DBB4EA6}"/>
              </a:ext>
            </a:extLst>
          </p:cNvPr>
          <p:cNvCxnSpPr/>
          <p:nvPr/>
        </p:nvCxnSpPr>
        <p:spPr>
          <a:xfrm>
            <a:off x="7375442" y="173448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E82B0D7-5FEA-498C-A55D-6289B1EBF9C6}"/>
              </a:ext>
            </a:extLst>
          </p:cNvPr>
          <p:cNvSpPr txBox="1"/>
          <p:nvPr/>
        </p:nvSpPr>
        <p:spPr>
          <a:xfrm>
            <a:off x="8969414" y="1373735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09587" y="5484152"/>
            <a:ext cx="1570113" cy="11775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400370" y="63431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3481950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409942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464770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3752139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4268553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433691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3976166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3936129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38897" y="833516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endCxn id="4" idx="1"/>
          </p:cNvCxnSpPr>
          <p:nvPr/>
        </p:nvCxnSpPr>
        <p:spPr>
          <a:xfrm>
            <a:off x="316729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732781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869822" y="1327733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8921789" y="1327732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373F61-6DA3-4F4D-9052-A1412CD491C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2D05B-F961-444D-AA53-AA5A52ABE149}"/>
              </a:ext>
            </a:extLst>
          </p:cNvPr>
          <p:cNvSpPr/>
          <p:nvPr/>
        </p:nvSpPr>
        <p:spPr>
          <a:xfrm>
            <a:off x="4538897" y="3398408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AI model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5A73AA0-7B85-4783-9911-488EC9F7C71F}"/>
              </a:ext>
            </a:extLst>
          </p:cNvPr>
          <p:cNvCxnSpPr>
            <a:endCxn id="11" idx="1"/>
          </p:cNvCxnSpPr>
          <p:nvPr/>
        </p:nvCxnSpPr>
        <p:spPr>
          <a:xfrm>
            <a:off x="316729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5ECC64-BE36-4A26-9512-1BA473F7188B}"/>
              </a:ext>
            </a:extLst>
          </p:cNvPr>
          <p:cNvCxnSpPr/>
          <p:nvPr/>
        </p:nvCxnSpPr>
        <p:spPr>
          <a:xfrm>
            <a:off x="732781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1F6DEB-9D57-4139-AFF8-5B15F675C9F9}"/>
              </a:ext>
            </a:extLst>
          </p:cNvPr>
          <p:cNvSpPr txBox="1"/>
          <p:nvPr/>
        </p:nvSpPr>
        <p:spPr>
          <a:xfrm>
            <a:off x="1869822" y="3892625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4A28E2-B5D0-4F7E-8881-5637A2A5E41E}"/>
              </a:ext>
            </a:extLst>
          </p:cNvPr>
          <p:cNvSpPr txBox="1"/>
          <p:nvPr/>
        </p:nvSpPr>
        <p:spPr>
          <a:xfrm>
            <a:off x="8921789" y="3892624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pic>
        <p:nvPicPr>
          <p:cNvPr id="16" name="Espace réservé du contenu 5">
            <a:extLst>
              <a:ext uri="{FF2B5EF4-FFF2-40B4-BE49-F238E27FC236}">
                <a16:creationId xmlns:a16="http://schemas.microsoft.com/office/drawing/2014/main" id="{54E82B8A-AE25-4B14-9B58-E2C6C3595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786661" y="4651661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618D72-7034-4E50-B868-E22533164D4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C07C7-68CB-4750-B64B-FC1F1C2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45" y="363105"/>
            <a:ext cx="412030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Data is gold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858169"/>
            <a:ext cx="7620000" cy="42862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B37446-AD0B-4E93-A43C-E93B721CA58D}"/>
              </a:ext>
            </a:extLst>
          </p:cNvPr>
          <p:cNvSpPr txBox="1"/>
          <p:nvPr/>
        </p:nvSpPr>
        <p:spPr>
          <a:xfrm>
            <a:off x="3047222" y="12194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(Data centric)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D235CF3-8B48-49D9-BC45-FD7A33E06B80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fr-FR" dirty="0"/>
              <a:t>Production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ADCC04-9142-4F68-A199-BAC94759F5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05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25968</TotalTime>
  <Words>326</Words>
  <Application>Microsoft Office PowerPoint</Application>
  <PresentationFormat>Grand écran</PresentationFormat>
  <Paragraphs>139</Paragraphs>
  <Slides>23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Franklin Gothic Book</vt:lpstr>
      <vt:lpstr>Franklin Gothic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is gold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Open Source</vt:lpstr>
      <vt:lpstr>Demo</vt:lpstr>
      <vt:lpstr>Conclusion</vt:lpstr>
      <vt:lpstr>Thank you</vt:lpstr>
      <vt:lpstr>Dataset of 20 000 files</vt:lpstr>
      <vt:lpstr>Data drift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996</cp:revision>
  <dcterms:created xsi:type="dcterms:W3CDTF">2020-11-18T10:41:47Z</dcterms:created>
  <dcterms:modified xsi:type="dcterms:W3CDTF">2022-10-24T12:03:00Z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2022-10-24T12:02:45Z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b42ebe6d-9efb-4c67-a96e-119643f54563</vt:lpwstr>
  </property>
  <property fmtid="{D5CDD505-2E9C-101B-9397-08002B2CF9AE}" pid="9" name="MSIP_Label_65722654-0696-4b8f-bb0e-68bcd3f909d4_ContentBits">
    <vt:lpwstr>3</vt:lpwstr>
  </property>
</Properties>
</file>